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Ponctuation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supp.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la ponctuation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Ce matin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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je compte tous les élèves présents dans la classe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 un  deux  trois 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 restaurateur fait sa liste de courses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 </a:t>
            </a:r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  4  poulets</a:t>
            </a:r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 6 kg de légumes  carottes, haricots, )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336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Ce matin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,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je compte tous les élèves présents dans la classe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: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un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,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deux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,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trois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…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 fontAlgn="t">
              <a:buNone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 restaurateur fait sa liste de courses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: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</a:t>
            </a:r>
          </a:p>
          <a:p>
            <a:pPr marL="0" indent="0" fontAlgn="t">
              <a:buNone/>
            </a:pP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-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4  poulets</a:t>
            </a:r>
          </a:p>
          <a:p>
            <a:pPr marL="0" indent="0" fontAlgn="t">
              <a:buNone/>
            </a:pP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-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6 kg de légumes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(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carottes, haricots,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…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788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la ponctuation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Les flaques d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 eau vont sécher lorsque le vent va souffler 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Il a trouvé un billet de 10 € dans son porte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 monnaie 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Les flaques d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’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eau vont sécher lorsque le vent va souffler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.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Il a trouvé un billet de 10 € dans son porte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-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monnaie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.</a:t>
            </a:r>
            <a:endParaRPr lang="fr-FR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la ponctuation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Comment êtes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vous arrivés si vite 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Crois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tu qu’il arrivera par ce train 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413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Comment êtes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-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vous arrivés si vite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?</a:t>
            </a:r>
            <a:endParaRPr lang="fr-FR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Crois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-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tu qu’il arrivera par ce train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?</a:t>
            </a:r>
            <a:endParaRPr lang="fr-FR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694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la ponctuation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1449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Regarde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 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Mon écharpe 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 est envolée  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J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 apprends à tricoter   mon premier défi est une écharpe 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t">
              <a:buNone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363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Regarde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!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Mon écharpe s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’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est envolée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. ou !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apprends à tricoter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: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 mon premier défi est une </a:t>
            </a: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écharpe</a:t>
            </a:r>
            <a:r>
              <a:rPr lang="fr-F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.</a:t>
            </a:r>
            <a:endParaRPr lang="fr-FR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t">
              <a:buNone/>
            </a:pPr>
            <a:endParaRPr lang="fr-FR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731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Ajoute la ponctuation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Peux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  tu me prêter ton crayon  J’ai cassé le mien 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 tu mis ton vélo à l’abri  Il devrait pleuvoir 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630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Peux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-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tu me prêter ton crayon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?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J’ai cassé le mien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.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-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tu mis ton vélo à l’abri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?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 Il devrait pleuvoir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/>
              </a:rPr>
              <a:t>.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1112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362</Words>
  <Application>Microsoft Office PowerPoint</Application>
  <PresentationFormat>Grand écran</PresentationFormat>
  <Paragraphs>102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3</vt:lpstr>
      <vt:lpstr>Ajoute la ponctuation : </vt:lpstr>
      <vt:lpstr>Correction</vt:lpstr>
      <vt:lpstr>Ajoute la ponctuation : </vt:lpstr>
      <vt:lpstr>Correction</vt:lpstr>
      <vt:lpstr>Ajoute la ponctuation : </vt:lpstr>
      <vt:lpstr>Correction</vt:lpstr>
      <vt:lpstr>Ajoute la ponctuation : </vt:lpstr>
      <vt:lpstr>Correction</vt:lpstr>
      <vt:lpstr>Ajoute la ponctuation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2021-08-22T10:17:38Z</dcterms:modified>
</cp:coreProperties>
</file>